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5"/>
  </p:notesMasterIdLst>
  <p:handoutMasterIdLst>
    <p:handoutMasterId r:id="rId16"/>
  </p:handoutMasterIdLst>
  <p:sldIdLst>
    <p:sldId id="260" r:id="rId2"/>
    <p:sldId id="286" r:id="rId3"/>
    <p:sldId id="292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2" r:id="rId12"/>
    <p:sldId id="278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31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11/10/2021 2:32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11/10/2021 2:32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spc="0" dirty="0">
                <a:solidFill>
                  <a:schemeClr val="bg1"/>
                </a:solidFill>
                <a:latin typeface="Calibri Light" panose="020F0302020204030204"/>
              </a:rPr>
              <a:t>we need an Operational Historian in the cloud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11/10/2021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103.png"/><Relationship Id="rId3" Type="http://schemas.openxmlformats.org/officeDocument/2006/relationships/image" Target="../media/image70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102.svg"/><Relationship Id="rId2" Type="http://schemas.openxmlformats.org/officeDocument/2006/relationships/image" Target="../media/image69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104.svg"/><Relationship Id="rId30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14" y="3002065"/>
            <a:ext cx="5363360" cy="27387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02" y="519100"/>
            <a:ext cx="1895298" cy="405146"/>
          </a:xfrm>
          <a:prstGeom prst="rect">
            <a:avLst/>
          </a:prstGeom>
        </p:spPr>
      </p:pic>
      <p:pic>
        <p:nvPicPr>
          <p:cNvPr id="7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994" y="2694804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/>
        </p:nvSpPr>
        <p:spPr>
          <a:xfrm>
            <a:off x="803958" y="519100"/>
            <a:ext cx="5970652" cy="163121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</a:p>
          <a:p>
            <a:r>
              <a:rPr lang="en-US" sz="2800" dirty="0"/>
              <a:t>Azure Time Series Insight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/>
        </p:nvSpPr>
        <p:spPr>
          <a:xfrm>
            <a:off x="811807" y="5029840"/>
            <a:ext cx="3967225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2FD53-63FF-4BF9-A524-C9747F93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58" y="2881332"/>
            <a:ext cx="1997675" cy="19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907542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3673" y="3169355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878774" y="2591418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073086" y="3203327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624187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415334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462581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695356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948152" y="3417591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143312" y="3031127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038291" y="2735129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494229" y="1363784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757482" y="2309744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612314" y="3614035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612314" y="461492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445" y="4020644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615" y="3031127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8513" y="1743683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6111177" y="3056938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694484" y="3967473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5434690" y="4098556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8075900" y="4898793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6108816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947" y="2830051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2080048" y="2252114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274360" y="2864023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827629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616608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663855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896630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 flipV="1">
            <a:off x="7149426" y="3071396"/>
            <a:ext cx="1867771" cy="689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833421" y="2691823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239565" y="2395825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4842428" y="6345067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6034305" y="6355642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7320340" y="636139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398" y="5886818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1761" y="5889323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4067" y="5935595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5373812" y="4150907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6799388" y="3750732"/>
            <a:ext cx="0" cy="32834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6799387" y="5139471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4830" y="595510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21026" y="1832761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4884233" y="2172688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6014110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5443316" y="1512643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4674642" y="502900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4663855" y="257305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80596" y="1888778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6251648" y="2330890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5850352" y="2018002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6787056" y="2528569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9144081" y="1024480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9017197" y="748142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9284512" y="364898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52" y="3054706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9604844" y="1132710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9406509" y="1627593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9284512" y="455956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9406509" y="253817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7279" y="2128714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45227" y="4167699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4587332" y="215280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4970886" y="5723900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9197102" y="664341"/>
            <a:ext cx="1551710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66" y="596273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6603991" y="108608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5443316" y="2515254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19641" y="594468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5280483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84233" y="618384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4679198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4897435" y="3893263"/>
            <a:ext cx="3765146" cy="272070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16FFCA34-467D-45FF-90EA-11D9B9ADACD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9" y="3619739"/>
            <a:ext cx="9144000" cy="49859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469" y="4561250"/>
            <a:ext cx="9144000" cy="1231106"/>
          </a:xfrm>
        </p:spPr>
        <p:txBody>
          <a:bodyPr/>
          <a:lstStyle/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0E7A50-F3D5-4B59-8E5E-B7AB1A73D134}"/>
              </a:ext>
            </a:extLst>
          </p:cNvPr>
          <p:cNvSpPr txBox="1">
            <a:spLocks/>
          </p:cNvSpPr>
          <p:nvPr/>
        </p:nvSpPr>
        <p:spPr>
          <a:xfrm>
            <a:off x="553586" y="2665371"/>
            <a:ext cx="9144000" cy="5816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4B6D56-3093-4346-94EF-9BF79C52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366D6B-9F05-4A55-9DDD-27B6D598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664636-490D-4B01-8127-49066776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0E09CA0-D4C7-4BE7-BD5A-924A07D5C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BE74A6-8B6E-4E4E-AB10-F30C4A1BA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407AE8-9851-4F91-8259-56E27D5D8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165D136-B862-478D-A137-40EA38C70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0E2C3-3AC8-4E9D-9E2B-D6A1C80FA3BB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41752-2C11-4A02-BCD2-7588BE03445C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4377F-5E7B-4F47-A271-6BC4AA88140E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FFF59A-EC4B-48B6-9D6D-AEE6DDD47000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352574-35DF-4000-A159-BC6BECEFF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Airplane outline">
            <a:extLst>
              <a:ext uri="{FF2B5EF4-FFF2-40B4-BE49-F238E27FC236}">
                <a16:creationId xmlns:a16="http://schemas.microsoft.com/office/drawing/2014/main" id="{FBA5D8D6-F97C-47F3-98BB-03630368D4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3F5281-C0DD-46D1-B5B2-F7AF53C8A444}"/>
              </a:ext>
            </a:extLst>
          </p:cNvPr>
          <p:cNvSpPr txBox="1"/>
          <p:nvPr/>
        </p:nvSpPr>
        <p:spPr>
          <a:xfrm>
            <a:off x="2103278" y="2820234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5DF5B8-C731-4330-97B5-A754DCABFCC8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56B783B-2D0E-433C-B18B-AD36DD425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F00A37-78D5-4E1D-A67E-A50FD90787FB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6B1BE-D67A-41DC-A4D3-EF2B4CFB4F2E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E49CDA07-506C-41F6-8FBB-DA6CA50A1B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A05B7B-6C19-44C7-8D7F-A252B45A0C99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971ED5-8CFE-4EFB-BA9C-DE89C603D933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0474A-3DA2-43E1-A46B-D7F671BBF26D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5">
            <a:extLst>
              <a:ext uri="{FF2B5EF4-FFF2-40B4-BE49-F238E27FC236}">
                <a16:creationId xmlns:a16="http://schemas.microsoft.com/office/drawing/2014/main" id="{55815DAF-A991-4809-979C-79B32D653C5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27DF0-5E62-430F-AD21-6F39BD935304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5">
            <a:extLst>
              <a:ext uri="{FF2B5EF4-FFF2-40B4-BE49-F238E27FC236}">
                <a16:creationId xmlns:a16="http://schemas.microsoft.com/office/drawing/2014/main" id="{BA81BA54-911D-4C53-AC51-E349B51BAA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2C8C1C-2947-4BDA-B631-BE9C151A103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89408F-801C-4F0F-9E01-9CE8289B1552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F3C9D90-66D6-4F08-8155-852630401C87}"/>
              </a:ext>
            </a:extLst>
          </p:cNvPr>
          <p:cNvSpPr/>
          <p:nvPr/>
        </p:nvSpPr>
        <p:spPr>
          <a:xfrm>
            <a:off x="2139638" y="2696437"/>
            <a:ext cx="4131982" cy="19236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46664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3" y="4308775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62742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663029" y="445512"/>
            <a:ext cx="7894375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663029" y="1250046"/>
            <a:ext cx="7008729" cy="172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</a:t>
            </a:r>
          </a:p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 </a:t>
            </a:r>
          </a:p>
          <a:p>
            <a:pPr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Storing the incoming data for historical purposes</a:t>
            </a:r>
          </a:p>
          <a:p>
            <a:pPr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Visualization and time shifting</a:t>
            </a:r>
          </a:p>
          <a:p>
            <a:pPr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Adding calculated fields using models</a:t>
            </a:r>
          </a:p>
          <a:p>
            <a:pPr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Basic alerting</a:t>
            </a:r>
          </a:p>
          <a:p>
            <a:pPr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APIs to support automation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3797812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3715429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3777016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3773206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381" y="201008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4.16667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1.48148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3.7037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1.85185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441716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47" y="3307378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412948" y="2729441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4607260" y="3341350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152610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1949508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3996755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229530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482326" y="3555614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6677486" y="3169150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1572465" y="2873152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028403" y="1501807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291656" y="2447767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146488" y="375205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146488" y="475294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619" y="4158667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789" y="3169150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2687" y="1881706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5645351" y="3194961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228658" y="4105496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2070</TotalTime>
  <Words>661</Words>
  <Application>Microsoft Office PowerPoint</Application>
  <PresentationFormat>Widescreen</PresentationFormat>
  <Paragraphs>153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Flight into IoT  System Diagram</vt:lpstr>
      <vt:lpstr>Airplane data is arriving at the IoT Hub, what now?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46</cp:revision>
  <dcterms:created xsi:type="dcterms:W3CDTF">2021-10-18T09:16:16Z</dcterms:created>
  <dcterms:modified xsi:type="dcterms:W3CDTF">2021-11-10T13:44:30Z</dcterms:modified>
</cp:coreProperties>
</file>